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7" r:id="rId3"/>
    <p:sldId id="268" r:id="rId4"/>
    <p:sldId id="269" r:id="rId5"/>
    <p:sldId id="270" r:id="rId6"/>
    <p:sldId id="271" r:id="rId7"/>
    <p:sldId id="272" r:id="rId8"/>
    <p:sldId id="273" r:id="rId9"/>
    <p:sldId id="274" r:id="rId10"/>
    <p:sldId id="287" r:id="rId11"/>
    <p:sldId id="275" r:id="rId12"/>
    <p:sldId id="276" r:id="rId13"/>
    <p:sldId id="292" r:id="rId14"/>
    <p:sldId id="293" r:id="rId15"/>
    <p:sldId id="294" r:id="rId16"/>
    <p:sldId id="295" r:id="rId17"/>
    <p:sldId id="297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sv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67112-3777-47E5-9ACC-A54C292D86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541E08-6FD9-42B1-A437-3A6D83E85F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1D8A20-7DB9-48EB-A53F-B40235DE7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6AA78-984B-43B5-A473-4D52CF665715}" type="datetimeFigureOut">
              <a:rPr lang="en-US" smtClean="0"/>
              <a:t>4/5/2022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3CEC82-CAC5-4DAB-A1C0-3E955352A0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04F16D-FCEB-4454-91AF-A91C2E31F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104D0-12F5-40BB-A77E-A7E805B738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4213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63CEC-485C-47BC-8112-E87674982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EDA265-5046-48CC-A93D-64D52D2EB4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7EB124-A821-45F2-9B0F-E9F617A30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6AA78-984B-43B5-A473-4D52CF665715}" type="datetimeFigureOut">
              <a:rPr lang="en-US" smtClean="0"/>
              <a:t>4/5/2022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94576F-036F-42EC-BF63-5EADA1734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FA4A02-1BCC-49B6-B764-10A209F53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104D0-12F5-40BB-A77E-A7E805B738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9600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3B3C971-0E5B-4BAB-8669-81FF744EBD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5F5F3D-8C5F-493C-BB3B-1091AC90E4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6867A2-847F-4550-8141-DB8B001615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6AA78-984B-43B5-A473-4D52CF665715}" type="datetimeFigureOut">
              <a:rPr lang="en-US" smtClean="0"/>
              <a:t>4/5/2022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067CEB-0036-44AE-B46C-53A9AA6AC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880FAD-5BC2-4AB7-9009-618DDCEACC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104D0-12F5-40BB-A77E-A7E805B738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8922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641EAC-C95B-423C-BA5B-6890F5C27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566E18-B344-47BC-82AD-E83D908E4D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EB757D-5988-43FA-B63F-35DB40491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6AA78-984B-43B5-A473-4D52CF665715}" type="datetimeFigureOut">
              <a:rPr lang="en-US" smtClean="0"/>
              <a:t>4/5/2022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51B61A-0AF0-4843-B495-B5E0BF310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1546E5-330C-4AFF-9E68-68BFB8164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104D0-12F5-40BB-A77E-A7E805B738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267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F51EF0-747A-4FD9-B4D5-B4886FA394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DCE34C-52BD-4F24-AA5B-0F2FE440D3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010637-6455-4F6F-9AFC-433BAC1133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6AA78-984B-43B5-A473-4D52CF665715}" type="datetimeFigureOut">
              <a:rPr lang="en-US" smtClean="0"/>
              <a:t>4/5/2022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4F7D72-9491-47E3-A95E-68F6E00E6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E4A318-4A21-4530-93F1-BD44A68B6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104D0-12F5-40BB-A77E-A7E805B738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4712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33AB9-3EAD-4CFC-B401-C6BEF66E0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B03EDE-56E8-40B7-BB00-897732180F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CE8104-B12A-45D8-BF9B-01FB6E74DC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812F97-A2BE-481B-AD84-31C341FAA5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6AA78-984B-43B5-A473-4D52CF665715}" type="datetimeFigureOut">
              <a:rPr lang="en-US" smtClean="0"/>
              <a:t>4/5/2022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E82CAF-EA38-418F-A9CF-E48E42C3C6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27AA23-0610-4EEA-9BFB-49CD3E589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104D0-12F5-40BB-A77E-A7E805B738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2662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ED654-AF7E-4BC3-90AC-7C6C80DBE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B819B0-8EE1-47A0-8405-1CDED97642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C9C04D-E029-42CA-9AF9-3D66D21BAD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889F19-9362-4C29-8ED4-FDE7861297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CA6237-AAEF-4573-AC03-26D70AABF0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D7F0D8F-F953-4E0E-ADE4-F41BA523C7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6AA78-984B-43B5-A473-4D52CF665715}" type="datetimeFigureOut">
              <a:rPr lang="en-US" smtClean="0"/>
              <a:t>4/5/2022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79EF430-65BB-40F3-A55A-8C06AD0C0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448A0BE-B556-4C3A-B49B-9F1FA3BE6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104D0-12F5-40BB-A77E-A7E805B738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4810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57929-0BE5-4C30-A7AC-E069C88061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1AABC36-4640-444B-824C-DEDAF2676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6AA78-984B-43B5-A473-4D52CF665715}" type="datetimeFigureOut">
              <a:rPr lang="en-US" smtClean="0"/>
              <a:t>4/5/2022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27CE2D-9BF6-4C7E-A098-66BDF4947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C47F6E-3559-44C0-BAAF-795CAAC31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104D0-12F5-40BB-A77E-A7E805B738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700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553CAF5-7928-4806-BB59-77CCEE9DA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6AA78-984B-43B5-A473-4D52CF665715}" type="datetimeFigureOut">
              <a:rPr lang="en-US" smtClean="0"/>
              <a:t>4/5/2022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FF8744A-46F7-4192-86AE-5E9E176D2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60DEBA-D9D0-40A3-A70C-A13875DA43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104D0-12F5-40BB-A77E-A7E805B738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2171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06DF7-65F3-4AA1-958F-6269AD5C7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495352-DF3A-4EC3-94E9-8305D5F189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FD4CBC-1BF8-47EB-A074-D0570C09A3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8D052C-5BB1-4295-86FB-82D8A26A0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6AA78-984B-43B5-A473-4D52CF665715}" type="datetimeFigureOut">
              <a:rPr lang="en-US" smtClean="0"/>
              <a:t>4/5/2022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5DF305-8CC7-4F7D-98FB-3E026DB58B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B636AF-5AC8-44C2-A6A4-C3D21C870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104D0-12F5-40BB-A77E-A7E805B738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5090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8D431-78A2-414B-9728-4093410414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0A43A1-12E0-493A-9F24-6432117FFCA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6C6307-00D6-400D-87E5-ADCFFF1D39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B7E53F-399D-4F90-B9B6-09AEDE3C7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6AA78-984B-43B5-A473-4D52CF665715}" type="datetimeFigureOut">
              <a:rPr lang="en-US" smtClean="0"/>
              <a:t>4/5/2022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B51562-F19D-4579-ABFE-4CDEF5DFB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6DF440-D8E9-460B-95C0-09A076973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104D0-12F5-40BB-A77E-A7E805B738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0312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4C1192-DAF5-4D87-AEA8-00B05181AD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8C4A10-35DB-4621-BB5D-02BB71ECE2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51FBDA-8632-459B-9A09-7516EB6A05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C6AA78-984B-43B5-A473-4D52CF665715}" type="datetimeFigureOut">
              <a:rPr lang="en-US" smtClean="0"/>
              <a:t>4/5/2022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DC9298-57CB-4A27-A10A-E8A3BBB681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4CC0C2-4745-4E63-AB42-A27FCF58C3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B104D0-12F5-40BB-A77E-A7E805B738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8975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mailto:mohammad.nabiluzzaman@northsouth.edu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mailto:rafid.ahmed@northsouth.edu" TargetMode="External"/><Relationship Id="rId5" Type="http://schemas.openxmlformats.org/officeDocument/2006/relationships/image" Target="../media/image4.svg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874F3-AF36-4F8C-BE4A-B229A32C3C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1" y="2543146"/>
            <a:ext cx="4661647" cy="1011238"/>
          </a:xfrm>
        </p:spPr>
        <p:txBody>
          <a:bodyPr>
            <a:normAutofit fontScale="90000"/>
          </a:bodyPr>
          <a:lstStyle/>
          <a:p>
            <a:r>
              <a:rPr lang="en-US" sz="7200" dirty="0"/>
              <a:t>SPITRACK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380888-16FD-42DF-8AE8-B4E82FE5B4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2024" y="3554384"/>
            <a:ext cx="9144000" cy="552867"/>
          </a:xfrm>
        </p:spPr>
        <p:txBody>
          <a:bodyPr/>
          <a:lstStyle/>
          <a:p>
            <a:r>
              <a:rPr lang="en-US" dirty="0"/>
              <a:t>Simplifying Research Techniques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5F58C58-6B8C-46CC-9AF2-7F38429F1F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9443" y="2258389"/>
            <a:ext cx="2030770" cy="1661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7648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449E0-88C7-4BBC-9DAD-A5BB5EA5E779}"/>
              </a:ext>
            </a:extLst>
          </p:cNvPr>
          <p:cNvSpPr txBox="1">
            <a:spLocks/>
          </p:cNvSpPr>
          <p:nvPr/>
        </p:nvSpPr>
        <p:spPr>
          <a:xfrm>
            <a:off x="838200" y="607173"/>
            <a:ext cx="10536936" cy="50839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Web Application (Neloy): Live Page After Hosting (Landing Page)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4F727D1-E32C-4F38-B304-49F274E66F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2969" y="1237129"/>
            <a:ext cx="9706062" cy="521195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57563E4-3ACF-4735-A6A2-072CB76CBF4A}"/>
              </a:ext>
            </a:extLst>
          </p:cNvPr>
          <p:cNvCxnSpPr>
            <a:cxnSpLocks/>
          </p:cNvCxnSpPr>
          <p:nvPr/>
        </p:nvCxnSpPr>
        <p:spPr>
          <a:xfrm flipH="1" flipV="1">
            <a:off x="2962656" y="1581912"/>
            <a:ext cx="1097280" cy="804672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1FCF5F7C-E9C4-4E6C-B823-AEF75986D0F6}"/>
              </a:ext>
            </a:extLst>
          </p:cNvPr>
          <p:cNvSpPr txBox="1"/>
          <p:nvPr/>
        </p:nvSpPr>
        <p:spPr>
          <a:xfrm>
            <a:off x="3364992" y="2386584"/>
            <a:ext cx="2606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Random Firebase Domain</a:t>
            </a:r>
          </a:p>
        </p:txBody>
      </p:sp>
    </p:spTree>
    <p:extLst>
      <p:ext uri="{BB962C8B-B14F-4D97-AF65-F5344CB8AC3E}">
        <p14:creationId xmlns:p14="http://schemas.microsoft.com/office/powerpoint/2010/main" val="21944296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4857E-7F33-4C7B-96FF-6353C7AFD168}"/>
              </a:ext>
            </a:extLst>
          </p:cNvPr>
          <p:cNvSpPr txBox="1">
            <a:spLocks/>
          </p:cNvSpPr>
          <p:nvPr/>
        </p:nvSpPr>
        <p:spPr>
          <a:xfrm>
            <a:off x="838200" y="607173"/>
            <a:ext cx="10515600" cy="50839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Web Application (Neloy): Live Page After Hosting (User Log In)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6BB8EB-5878-4801-943A-140BE12488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424" y="1246273"/>
            <a:ext cx="9771407" cy="522668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68CD1AA-F003-4449-B949-889E37735A87}"/>
              </a:ext>
            </a:extLst>
          </p:cNvPr>
          <p:cNvCxnSpPr>
            <a:cxnSpLocks/>
          </p:cNvCxnSpPr>
          <p:nvPr/>
        </p:nvCxnSpPr>
        <p:spPr>
          <a:xfrm flipV="1">
            <a:off x="2532888" y="1581912"/>
            <a:ext cx="429768" cy="75071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781E603-DB12-4FFB-8ACB-AFF61F72F2B9}"/>
              </a:ext>
            </a:extLst>
          </p:cNvPr>
          <p:cNvSpPr txBox="1"/>
          <p:nvPr/>
        </p:nvSpPr>
        <p:spPr>
          <a:xfrm>
            <a:off x="1344169" y="2332622"/>
            <a:ext cx="2606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Random Firebase Domain</a:t>
            </a:r>
          </a:p>
        </p:txBody>
      </p:sp>
    </p:spTree>
    <p:extLst>
      <p:ext uri="{BB962C8B-B14F-4D97-AF65-F5344CB8AC3E}">
        <p14:creationId xmlns:p14="http://schemas.microsoft.com/office/powerpoint/2010/main" val="30723190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CFC3F0-7E18-4CF9-8EA6-49938C33DDEA}"/>
              </a:ext>
            </a:extLst>
          </p:cNvPr>
          <p:cNvSpPr txBox="1">
            <a:spLocks/>
          </p:cNvSpPr>
          <p:nvPr/>
        </p:nvSpPr>
        <p:spPr>
          <a:xfrm>
            <a:off x="838200" y="607172"/>
            <a:ext cx="10515600" cy="62995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Web Application (Neloy): Live Page After Hosting (Admin Login)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70632E-37D7-4E72-AFB4-4E4BBF8B86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8163" y="1237129"/>
            <a:ext cx="9855673" cy="529742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2A6892-183A-4706-8066-EFDEBE242A59}"/>
              </a:ext>
            </a:extLst>
          </p:cNvPr>
          <p:cNvCxnSpPr>
            <a:cxnSpLocks/>
          </p:cNvCxnSpPr>
          <p:nvPr/>
        </p:nvCxnSpPr>
        <p:spPr>
          <a:xfrm flipV="1">
            <a:off x="2075688" y="1563624"/>
            <a:ext cx="557784" cy="786384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FD39028-6881-42A9-9CF2-3095D371CAE3}"/>
              </a:ext>
            </a:extLst>
          </p:cNvPr>
          <p:cNvSpPr txBox="1"/>
          <p:nvPr/>
        </p:nvSpPr>
        <p:spPr>
          <a:xfrm>
            <a:off x="1380744" y="2350008"/>
            <a:ext cx="2606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Random Firebase Domain</a:t>
            </a:r>
          </a:p>
        </p:txBody>
      </p:sp>
    </p:spTree>
    <p:extLst>
      <p:ext uri="{BB962C8B-B14F-4D97-AF65-F5344CB8AC3E}">
        <p14:creationId xmlns:p14="http://schemas.microsoft.com/office/powerpoint/2010/main" val="38554186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75428-FB24-42A5-B085-DD77689C0F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644588"/>
            <a:ext cx="9144000" cy="1017775"/>
          </a:xfrm>
        </p:spPr>
        <p:txBody>
          <a:bodyPr/>
          <a:lstStyle/>
          <a:p>
            <a:r>
              <a:rPr lang="en-US" dirty="0"/>
              <a:t>Work – Android App (</a:t>
            </a:r>
            <a:r>
              <a:rPr lang="en-US" dirty="0" err="1"/>
              <a:t>Rafid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1375016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071F5-6968-4857-9ED7-84AE9B9CD3B2}"/>
              </a:ext>
            </a:extLst>
          </p:cNvPr>
          <p:cNvSpPr txBox="1">
            <a:spLocks/>
          </p:cNvSpPr>
          <p:nvPr/>
        </p:nvSpPr>
        <p:spPr>
          <a:xfrm>
            <a:off x="838200" y="607172"/>
            <a:ext cx="10515600" cy="62995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Android Application (</a:t>
            </a:r>
            <a:r>
              <a:rPr lang="en-US" sz="3200" dirty="0" err="1"/>
              <a:t>Rafid</a:t>
            </a:r>
            <a:r>
              <a:rPr lang="en-US" sz="3200" dirty="0"/>
              <a:t>): Login Activity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47398B-C466-42D9-91C3-F0725AC567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0289" y="1237129"/>
            <a:ext cx="9831421" cy="529463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690982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8E2BDC15-81EF-47CD-85EB-E418565E8648}"/>
              </a:ext>
            </a:extLst>
          </p:cNvPr>
          <p:cNvSpPr txBox="1">
            <a:spLocks/>
          </p:cNvSpPr>
          <p:nvPr/>
        </p:nvSpPr>
        <p:spPr>
          <a:xfrm>
            <a:off x="838200" y="607172"/>
            <a:ext cx="10515600" cy="62995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Android Application (</a:t>
            </a:r>
            <a:r>
              <a:rPr lang="en-US" sz="3200" dirty="0" err="1"/>
              <a:t>Rafid</a:t>
            </a:r>
            <a:r>
              <a:rPr lang="en-US" sz="3200" dirty="0"/>
              <a:t>): Login Request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A27653A-18F5-4916-99A9-CE5EECBB8184}"/>
              </a:ext>
            </a:extLst>
          </p:cNvPr>
          <p:cNvSpPr txBox="1"/>
          <p:nvPr/>
        </p:nvSpPr>
        <p:spPr>
          <a:xfrm>
            <a:off x="9785576" y="4796118"/>
            <a:ext cx="11295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Username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6ECC63-DEF2-463A-8DC8-FDF9B55D4F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645" y="1237129"/>
            <a:ext cx="9906709" cy="532485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230995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7AEE2-8A66-4A8A-BC3D-0075BD4E1F42}"/>
              </a:ext>
            </a:extLst>
          </p:cNvPr>
          <p:cNvSpPr txBox="1">
            <a:spLocks/>
          </p:cNvSpPr>
          <p:nvPr/>
        </p:nvSpPr>
        <p:spPr>
          <a:xfrm>
            <a:off x="838200" y="607172"/>
            <a:ext cx="10515600" cy="62995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Android Application (</a:t>
            </a:r>
            <a:r>
              <a:rPr lang="en-US" sz="2800" dirty="0" err="1"/>
              <a:t>Rafid</a:t>
            </a:r>
            <a:r>
              <a:rPr lang="en-US" sz="2800" dirty="0"/>
              <a:t>): Login Response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2EAAB7-08D0-420C-BB53-9974012266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288" y="1237129"/>
            <a:ext cx="9819424" cy="527282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790776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75428-FB24-42A5-B085-DD77689C0F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644588"/>
            <a:ext cx="9144000" cy="10177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1482357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8E195-74ED-4A4B-9477-9F198AF71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Members - Eccentrics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620017-51FC-4D27-93A7-8B1187C350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0566" y="4013197"/>
            <a:ext cx="4093960" cy="1130302"/>
          </a:xfrm>
        </p:spPr>
        <p:txBody>
          <a:bodyPr>
            <a:no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1600" b="1" dirty="0">
                <a:latin typeface="+mj-lt"/>
              </a:rPr>
              <a:t>Mohammad </a:t>
            </a:r>
            <a:r>
              <a:rPr lang="en-US" sz="1600" b="1" dirty="0" err="1">
                <a:latin typeface="+mj-lt"/>
              </a:rPr>
              <a:t>Nabiluzzaman</a:t>
            </a:r>
            <a:r>
              <a:rPr lang="en-US" sz="1600" b="1" dirty="0">
                <a:latin typeface="+mj-lt"/>
              </a:rPr>
              <a:t> Neloy </a:t>
            </a:r>
            <a:br>
              <a:rPr lang="en-US" sz="1600" b="1" dirty="0">
                <a:latin typeface="+mj-lt"/>
              </a:rPr>
            </a:br>
            <a:r>
              <a:rPr lang="en-US" sz="1600" dirty="0">
                <a:latin typeface="+mj-lt"/>
              </a:rPr>
              <a:t>1831251042</a:t>
            </a:r>
            <a:br>
              <a:rPr lang="en-US" sz="1600" dirty="0">
                <a:latin typeface="+mj-lt"/>
              </a:rPr>
            </a:br>
            <a:r>
              <a:rPr lang="en-US" sz="1600" b="0" i="0" u="sng" strike="noStrike" dirty="0">
                <a:solidFill>
                  <a:srgbClr val="0563C1"/>
                </a:solidFill>
                <a:effectLst/>
                <a:latin typeface="+mj-lt"/>
                <a:hlinkClick r:id="rId2"/>
              </a:rPr>
              <a:t>mohammad.nabiluzzaman@northsouth.edu</a:t>
            </a:r>
            <a:r>
              <a:rPr lang="en-US" sz="1600" dirty="0">
                <a:latin typeface="+mj-lt"/>
              </a:rPr>
              <a:t> </a:t>
            </a:r>
          </a:p>
          <a:p>
            <a:pPr marL="0" indent="0" algn="ctr">
              <a:lnSpc>
                <a:spcPct val="150000"/>
              </a:lnSpc>
              <a:buNone/>
            </a:pPr>
            <a:endParaRPr lang="en-US" sz="1600" dirty="0">
              <a:latin typeface="+mj-lt"/>
            </a:endParaRPr>
          </a:p>
        </p:txBody>
      </p:sp>
      <p:pic>
        <p:nvPicPr>
          <p:cNvPr id="5" name="Graphic 4" descr="User with solid fill">
            <a:extLst>
              <a:ext uri="{FF2B5EF4-FFF2-40B4-BE49-F238E27FC236}">
                <a16:creationId xmlns:a16="http://schemas.microsoft.com/office/drawing/2014/main" id="{08366A15-F155-4A9D-83A2-80483EA9B2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92601" y="2027234"/>
            <a:ext cx="1985963" cy="1985963"/>
          </a:xfrm>
          <a:prstGeom prst="rect">
            <a:avLst/>
          </a:prstGeom>
        </p:spPr>
      </p:pic>
      <p:pic>
        <p:nvPicPr>
          <p:cNvPr id="6" name="Graphic 5" descr="User with solid fill">
            <a:extLst>
              <a:ext uri="{FF2B5EF4-FFF2-40B4-BE49-F238E27FC236}">
                <a16:creationId xmlns:a16="http://schemas.microsoft.com/office/drawing/2014/main" id="{F608E992-84DF-49F8-8656-5F49413D76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98496" y="2027233"/>
            <a:ext cx="1985963" cy="1985963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635D198-EC46-49A5-81FF-78A78705EA05}"/>
              </a:ext>
            </a:extLst>
          </p:cNvPr>
          <p:cNvSpPr txBox="1">
            <a:spLocks/>
          </p:cNvSpPr>
          <p:nvPr/>
        </p:nvSpPr>
        <p:spPr>
          <a:xfrm>
            <a:off x="6578205" y="4016371"/>
            <a:ext cx="2826546" cy="113030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sz="1600" b="1" dirty="0" err="1">
                <a:latin typeface="+mj-lt"/>
              </a:rPr>
              <a:t>Rafid</a:t>
            </a:r>
            <a:r>
              <a:rPr lang="en-US" sz="1600" b="1" dirty="0">
                <a:latin typeface="+mj-lt"/>
              </a:rPr>
              <a:t> Ahmed</a:t>
            </a:r>
            <a:br>
              <a:rPr lang="en-US" sz="1600" b="1" dirty="0">
                <a:latin typeface="+mj-lt"/>
              </a:rPr>
            </a:br>
            <a:r>
              <a:rPr lang="en-US" sz="1600" b="0" i="0" u="none" strike="noStrike" dirty="0">
                <a:solidFill>
                  <a:srgbClr val="050505"/>
                </a:solidFill>
                <a:effectLst/>
                <a:latin typeface="+mj-lt"/>
              </a:rPr>
              <a:t>1831395642</a:t>
            </a:r>
            <a:br>
              <a:rPr lang="en-US" sz="1600" b="0" i="0" u="none" strike="noStrike" dirty="0">
                <a:solidFill>
                  <a:srgbClr val="050505"/>
                </a:solidFill>
                <a:effectLst/>
                <a:latin typeface="+mj-lt"/>
              </a:rPr>
            </a:br>
            <a:r>
              <a:rPr lang="en-US" sz="1600" b="0" i="0" u="sng" strike="noStrike" dirty="0">
                <a:solidFill>
                  <a:srgbClr val="0563C1"/>
                </a:solidFill>
                <a:effectLst/>
                <a:latin typeface="+mj-lt"/>
                <a:hlinkClick r:id="rId6"/>
              </a:rPr>
              <a:t>rafid.ahmed@northsouth.edu</a:t>
            </a:r>
            <a:r>
              <a:rPr lang="en-US" sz="1600" dirty="0">
                <a:latin typeface="+mj-lt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5210617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75428-FB24-42A5-B085-DD77689C0F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581835"/>
            <a:ext cx="9144000" cy="1017775"/>
          </a:xfrm>
        </p:spPr>
        <p:txBody>
          <a:bodyPr/>
          <a:lstStyle/>
          <a:p>
            <a:r>
              <a:rPr lang="en-US" dirty="0"/>
              <a:t>Organization</a:t>
            </a:r>
          </a:p>
        </p:txBody>
      </p:sp>
    </p:spTree>
    <p:extLst>
      <p:ext uri="{BB962C8B-B14F-4D97-AF65-F5344CB8AC3E}">
        <p14:creationId xmlns:p14="http://schemas.microsoft.com/office/powerpoint/2010/main" val="37175050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4D5E2-16D9-4192-B196-7A6D5F5B1EF7}"/>
              </a:ext>
            </a:extLst>
          </p:cNvPr>
          <p:cNvSpPr txBox="1">
            <a:spLocks/>
          </p:cNvSpPr>
          <p:nvPr/>
        </p:nvSpPr>
        <p:spPr>
          <a:xfrm>
            <a:off x="838200" y="607172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Web Application (Neloy): Trello Board</a:t>
            </a:r>
          </a:p>
          <a:p>
            <a:endParaRPr lang="en-US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9646A0-0E24-452F-85BE-0FC500CFE7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6047" y="1353312"/>
            <a:ext cx="9388904" cy="503186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126731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4D5E2-16D9-4192-B196-7A6D5F5B1EF7}"/>
              </a:ext>
            </a:extLst>
          </p:cNvPr>
          <p:cNvSpPr txBox="1">
            <a:spLocks/>
          </p:cNvSpPr>
          <p:nvPr/>
        </p:nvSpPr>
        <p:spPr>
          <a:xfrm>
            <a:off x="838200" y="607172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Android Application (</a:t>
            </a:r>
            <a:r>
              <a:rPr lang="en-US" sz="3200" dirty="0" err="1"/>
              <a:t>Rafid</a:t>
            </a:r>
            <a:r>
              <a:rPr lang="en-US" sz="3200" dirty="0"/>
              <a:t>): Trello Board</a:t>
            </a:r>
          </a:p>
          <a:p>
            <a:endParaRPr lang="en-US" sz="3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CB8477-D30A-45BE-B542-10FFF9FAD7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7826" y="1269953"/>
            <a:ext cx="9876348" cy="530339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683044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75428-FB24-42A5-B085-DD77689C0F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581835"/>
            <a:ext cx="9144000" cy="1017775"/>
          </a:xfrm>
        </p:spPr>
        <p:txBody>
          <a:bodyPr/>
          <a:lstStyle/>
          <a:p>
            <a:r>
              <a:rPr lang="en-US" dirty="0"/>
              <a:t>Communication</a:t>
            </a:r>
          </a:p>
        </p:txBody>
      </p:sp>
    </p:spTree>
    <p:extLst>
      <p:ext uri="{BB962C8B-B14F-4D97-AF65-F5344CB8AC3E}">
        <p14:creationId xmlns:p14="http://schemas.microsoft.com/office/powerpoint/2010/main" val="6293612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896FD27-BA5C-486F-9C95-0FA7CCA27C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740" y="722375"/>
            <a:ext cx="10574520" cy="567829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725385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75428-FB24-42A5-B085-DD77689C0F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644588"/>
            <a:ext cx="9144000" cy="1017775"/>
          </a:xfrm>
        </p:spPr>
        <p:txBody>
          <a:bodyPr/>
          <a:lstStyle/>
          <a:p>
            <a:r>
              <a:rPr lang="en-US" dirty="0"/>
              <a:t>Work – WebApp (Neloy)</a:t>
            </a:r>
          </a:p>
        </p:txBody>
      </p:sp>
    </p:spTree>
    <p:extLst>
      <p:ext uri="{BB962C8B-B14F-4D97-AF65-F5344CB8AC3E}">
        <p14:creationId xmlns:p14="http://schemas.microsoft.com/office/powerpoint/2010/main" val="2961512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715AB-5BA2-4F02-A286-816ADC376CB7}"/>
              </a:ext>
            </a:extLst>
          </p:cNvPr>
          <p:cNvSpPr txBox="1">
            <a:spLocks/>
          </p:cNvSpPr>
          <p:nvPr/>
        </p:nvSpPr>
        <p:spPr>
          <a:xfrm>
            <a:off x="838200" y="607172"/>
            <a:ext cx="10515600" cy="62995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Web Application (Neloy): Hosting Front-End (React) to Firebase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4CB622-1F1A-4BBA-BD21-2EBE2C4660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3711" y="1344167"/>
            <a:ext cx="9724578" cy="522696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E5F6742-DC41-4D0E-9E3C-B4212923E177}"/>
              </a:ext>
            </a:extLst>
          </p:cNvPr>
          <p:cNvCxnSpPr>
            <a:cxnSpLocks/>
          </p:cNvCxnSpPr>
          <p:nvPr/>
        </p:nvCxnSpPr>
        <p:spPr>
          <a:xfrm flipH="1">
            <a:off x="5358384" y="2926080"/>
            <a:ext cx="493776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AE9ABF4-5DA5-40C0-A3BE-B477157961F2}"/>
              </a:ext>
            </a:extLst>
          </p:cNvPr>
          <p:cNvCxnSpPr>
            <a:cxnSpLocks/>
          </p:cNvCxnSpPr>
          <p:nvPr/>
        </p:nvCxnSpPr>
        <p:spPr>
          <a:xfrm flipH="1">
            <a:off x="5602224" y="3110746"/>
            <a:ext cx="493776" cy="11403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6AA43BC-3018-4147-BC7F-AFCE49E1D73A}"/>
              </a:ext>
            </a:extLst>
          </p:cNvPr>
          <p:cNvCxnSpPr>
            <a:cxnSpLocks/>
          </p:cNvCxnSpPr>
          <p:nvPr/>
        </p:nvCxnSpPr>
        <p:spPr>
          <a:xfrm flipH="1">
            <a:off x="7540752" y="4142232"/>
            <a:ext cx="826008" cy="58216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283FEBF-5DD9-4F1C-AE7E-479024C54EAC}"/>
              </a:ext>
            </a:extLst>
          </p:cNvPr>
          <p:cNvSpPr txBox="1"/>
          <p:nvPr/>
        </p:nvSpPr>
        <p:spPr>
          <a:xfrm>
            <a:off x="7540752" y="3772981"/>
            <a:ext cx="2157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Deployment Records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9049569-2A07-4841-B397-1DA5E9438234}"/>
              </a:ext>
            </a:extLst>
          </p:cNvPr>
          <p:cNvSpPr txBox="1"/>
          <p:nvPr/>
        </p:nvSpPr>
        <p:spPr>
          <a:xfrm>
            <a:off x="5885688" y="2741414"/>
            <a:ext cx="289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Random Domain (Free)</a:t>
            </a:r>
          </a:p>
        </p:txBody>
      </p:sp>
    </p:spTree>
    <p:extLst>
      <p:ext uri="{BB962C8B-B14F-4D97-AF65-F5344CB8AC3E}">
        <p14:creationId xmlns:p14="http://schemas.microsoft.com/office/powerpoint/2010/main" val="28173759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</TotalTime>
  <Words>155</Words>
  <Application>Microsoft Office PowerPoint</Application>
  <PresentationFormat>Widescreen</PresentationFormat>
  <Paragraphs>25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SPITRACK</vt:lpstr>
      <vt:lpstr>Team Members - Eccentrics</vt:lpstr>
      <vt:lpstr>Organization</vt:lpstr>
      <vt:lpstr>PowerPoint Presentation</vt:lpstr>
      <vt:lpstr>PowerPoint Presentation</vt:lpstr>
      <vt:lpstr>Communication</vt:lpstr>
      <vt:lpstr>PowerPoint Presentation</vt:lpstr>
      <vt:lpstr>Work – WebApp (Neloy)</vt:lpstr>
      <vt:lpstr>PowerPoint Presentation</vt:lpstr>
      <vt:lpstr>PowerPoint Presentation</vt:lpstr>
      <vt:lpstr>PowerPoint Presentation</vt:lpstr>
      <vt:lpstr>PowerPoint Presentation</vt:lpstr>
      <vt:lpstr>Work – Android App (Rafid)</vt:lpstr>
      <vt:lpstr>PowerPoint Presentation</vt:lpstr>
      <vt:lpstr>PowerPoint Presentation</vt:lpstr>
      <vt:lpstr>PowerPoint Presentation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SPITRACK</dc:title>
  <dc:creator>Mohd N Neloy</dc:creator>
  <cp:lastModifiedBy>Mohd N Neloy</cp:lastModifiedBy>
  <cp:revision>46</cp:revision>
  <dcterms:created xsi:type="dcterms:W3CDTF">2022-02-28T17:06:35Z</dcterms:created>
  <dcterms:modified xsi:type="dcterms:W3CDTF">2022-04-05T17:34:07Z</dcterms:modified>
</cp:coreProperties>
</file>

<file path=docProps/thumbnail.jpeg>
</file>